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3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02E5761-33F9-4DD0-B18D-24BF6F908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8363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2FBDA4-BEF3-4C19-B2E4-8C9723839EAC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16658F-9804-4700-AB5A-74B7FA435823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C260E21-AFED-432B-9048-D02ADB7CB829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67A77AB-9892-4675-AC73-221906255239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F0C1380-D689-4391-9B3E-2D95C8E5AFD6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CE8676C-EA6C-402F-B4D1-0458C29497C7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29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306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貧窮、軟弱、悲傷、憂愁，親愛罪人請你來！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ye sinners, poor and wretched,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Weak and wounded, sick and sore;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耶穌等著要施拯救，滿了能力和憐愛；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Jesus ready waits to save you,  full of pity, love and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祂能救你！祂能救你！祂肯救你莫疑猜。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is able, He is able, He is willing, doubt no more.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H602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親愛罪人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請你來</a:t>
            </a:r>
            <a:r>
              <a:rPr lang="zh-CN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COME, YE SINNERS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49793"/>
            <a:ext cx="9144000" cy="460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2/6</a:t>
            </a:r>
            <a:r>
              <a:rPr lang="en-US" altLang="zh-CN" sz="2400" dirty="0">
                <a:ea typeface="新細明體" pitchFamily="18" charset="-120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祂要歡迎，來罷，放心，祂不棄絕任何人；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ye needy, come and welcome;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God’s free bounty glorify;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實在懊悔，實在相信，你就必定能蒙恩；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True belief and true repentance,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Every grace that brings us nigh,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不用代價，不用代價，就可進入得救門。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Without money, without money,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 to Jesus Christ and buy.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3/6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莫讓良心使你徘徊，或想怎樣才配來；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not conscience make you linger,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Nor of fitness fondly dream</a:t>
            </a:r>
            <a:r>
              <a:rPr lang="en-US" altLang="zh-CN" sz="32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你已</a:t>
            </a: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配來”，若你理會，你是需要祂的愛；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All the fitness He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requireth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is to feel your need of Him: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無別條件， 無別條件， 恩門是為罪人開。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This He gives you, this He gives you,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the Spirit’s rising beam.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4/6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你心煩悶，你心悒怏，疲倦痛苦常失敗；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ye weary, heavy laden, lost and ruined by the fall;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如果你要等到改良，你就永遠不會來；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you tarry till you’re better, you will never come at all: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耶穌釘死，耶穌釘死，是為罪人贖罪債。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Not the righteous, not the righteous, sinners Jesus came to call.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5/6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請你想起客西馬尼，救主如何流血汗；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Agonizing in the garden, your Redeemer prostrate lies;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請你聽祂在髑髏地，如何臨死大聲喊；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 the bloody tree behold Him! Hear Him cry, before He dies,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已經成了！”</a:t>
            </a:r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已經成了！”罪人你今能無感？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“It is finished!” “It is finished!” Sinner, will not this suffice?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6/6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祂的流血，已經滿足你神公義的要求，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Lo! </a:t>
            </a:r>
            <a:r>
              <a:rPr lang="en-US" altLang="zh-CN" sz="2700" dirty="0" err="1">
                <a:latin typeface="Times New Roman" pitchFamily="18" charset="0"/>
                <a:ea typeface="標楷體" pitchFamily="65" charset="-120"/>
              </a:rPr>
              <a:t>Th</a:t>
            </a: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’ incarnate God, ascended, pleads the merit of His blood;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應當信服，完全信服，罪過就都得免宥；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Venture on Him, venture wholly; let no other trust intrude: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惟有耶穌，惟有耶穌，能作罪人的朋友。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None but Jesus, none but Jesus, can do helpless sinners good.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64</TotalTime>
  <Words>598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H602  親愛罪人，請你來  COME, YE SINNERS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H602 親愛罪人，請你來 COME, YE SINNERS</dc:title>
  <dc:subject>Hymnary 聖徒詩歌</dc:subject>
  <dc:creator>Joseph Hart</dc:creator>
  <cp:lastModifiedBy>Timothy Liang</cp:lastModifiedBy>
  <cp:revision>24</cp:revision>
  <dcterms:created xsi:type="dcterms:W3CDTF">2001-06-26T22:19:39Z</dcterms:created>
  <dcterms:modified xsi:type="dcterms:W3CDTF">2017-08-06T15:17:13Z</dcterms:modified>
</cp:coreProperties>
</file>